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embeddedFontLst>
    <p:embeddedFont>
      <p:font typeface="Montserrat Black"/>
      <p:bold r:id="rId9"/>
      <p:boldItalic r:id="rId10"/>
    </p:embeddedFont>
    <p:embeddedFont>
      <p:font typeface="Montserrat Medium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Medium-regular.fntdata"/><Relationship Id="rId10" Type="http://schemas.openxmlformats.org/officeDocument/2006/relationships/font" Target="fonts/MontserratBlack-boldItalic.fntdata"/><Relationship Id="rId13" Type="http://schemas.openxmlformats.org/officeDocument/2006/relationships/font" Target="fonts/MontserratMedium-italic.fntdata"/><Relationship Id="rId12" Type="http://schemas.openxmlformats.org/officeDocument/2006/relationships/font" Target="fonts/MontserratMedium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MontserratBlack-bold.fntdata"/><Relationship Id="rId14" Type="http://schemas.openxmlformats.org/officeDocument/2006/relationships/font" Target="fonts/Montserrat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dde4d8a9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dde4d8a9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dde4d8a92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dde4d8a92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4782675" y="1339525"/>
            <a:ext cx="40497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Montserrat Black"/>
                <a:ea typeface="Montserrat Black"/>
                <a:cs typeface="Montserrat Black"/>
                <a:sym typeface="Montserrat Black"/>
              </a:rPr>
              <a:t>Título</a:t>
            </a:r>
            <a:endParaRPr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4782679" y="2169075"/>
            <a:ext cx="4049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Montserrat Medium"/>
                <a:ea typeface="Montserrat Medium"/>
                <a:cs typeface="Montserrat Medium"/>
                <a:sym typeface="Montserrat Medium"/>
              </a:rPr>
              <a:t>Subtítulo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Montserrat Black"/>
                <a:ea typeface="Montserrat Black"/>
                <a:cs typeface="Montserrat Black"/>
                <a:sym typeface="Montserrat Black"/>
              </a:rPr>
              <a:t>Título</a:t>
            </a:r>
            <a:endParaRPr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latin typeface="Montserrat Medium"/>
                <a:ea typeface="Montserrat Medium"/>
                <a:cs typeface="Montserrat Medium"/>
                <a:sym typeface="Montserrat Medium"/>
              </a:rPr>
              <a:t>Texto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ctrTitle"/>
          </p:nvPr>
        </p:nvSpPr>
        <p:spPr>
          <a:xfrm>
            <a:off x="4782675" y="1339525"/>
            <a:ext cx="40497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3380">
                <a:latin typeface="Montserrat Black"/>
                <a:ea typeface="Montserrat Black"/>
                <a:cs typeface="Montserrat Black"/>
                <a:sym typeface="Montserrat Black"/>
              </a:rPr>
              <a:t>Agradecimento</a:t>
            </a:r>
            <a:endParaRPr sz="3380"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67" name="Google Shape;67;p15"/>
          <p:cNvSpPr txBox="1"/>
          <p:nvPr>
            <p:ph idx="1" type="subTitle"/>
          </p:nvPr>
        </p:nvSpPr>
        <p:spPr>
          <a:xfrm>
            <a:off x="4782679" y="2169075"/>
            <a:ext cx="4049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Montserrat Medium"/>
                <a:ea typeface="Montserrat Medium"/>
                <a:cs typeface="Montserrat Medium"/>
                <a:sym typeface="Montserrat Medium"/>
              </a:rPr>
              <a:t>Assinatura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